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7560000" cx="10692000"/>
  <p:notesSz cx="7560000" cy="10692000"/>
  <p:embeddedFontLst>
    <p:embeddedFont>
      <p:font typeface="Open Sans SemiBold"/>
      <p:regular r:id="rId7"/>
      <p:bold r:id="rId8"/>
      <p:italic r:id="rId9"/>
      <p:boldItalic r:id="rId10"/>
    </p:embeddedFont>
    <p:embeddedFont>
      <p:font typeface="Open Sans ExtraBold"/>
      <p:bold r:id="rId11"/>
      <p:boldItalic r:id="rId12"/>
    </p:embeddedFon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ExtraBold-bold.fntdata"/><Relationship Id="rId10" Type="http://schemas.openxmlformats.org/officeDocument/2006/relationships/font" Target="fonts/OpenSansSemiBold-boldItalic.fntdata"/><Relationship Id="rId13" Type="http://schemas.openxmlformats.org/officeDocument/2006/relationships/font" Target="fonts/OpenSans-regular.fntdata"/><Relationship Id="rId12" Type="http://schemas.openxmlformats.org/officeDocument/2006/relationships/font" Target="fonts/OpenSansExtra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penSansSemiBold-italic.fntdata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6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OpenSansSemiBold-regular.fntdata"/><Relationship Id="rId8" Type="http://schemas.openxmlformats.org/officeDocument/2006/relationships/font" Target="fonts/OpenSans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fb907dbba_0_5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fb907dbb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10691997" cy="7185725"/>
            <a:chOff x="0" y="0"/>
            <a:chExt cx="10691997" cy="7185725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0691997" cy="4691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0050" y="6454800"/>
              <a:ext cx="769125" cy="730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390050" y="204325"/>
            <a:ext cx="3455100" cy="13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rgbClr val="0F1A4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Touch-free</a:t>
            </a:r>
            <a:br>
              <a:rPr lang="en-GB" sz="4100">
                <a:solidFill>
                  <a:srgbClr val="0F1A4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GB" sz="4100">
                <a:solidFill>
                  <a:srgbClr val="0F1A4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Feedback</a:t>
            </a:r>
            <a:endParaRPr sz="4100">
              <a:solidFill>
                <a:srgbClr val="0F1A4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366100" y="965900"/>
            <a:ext cx="20712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Open Sans"/>
                <a:ea typeface="Open Sans"/>
                <a:cs typeface="Open Sans"/>
                <a:sym typeface="Open Sans"/>
              </a:rPr>
              <a:t>Tell us more:</a:t>
            </a:r>
            <a:endParaRPr b="1" sz="2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8496150" y="1560300"/>
            <a:ext cx="1811100" cy="1811100"/>
          </a:xfrm>
          <a:prstGeom prst="roundRect">
            <a:avLst>
              <a:gd fmla="val 12307" name="adj"/>
            </a:avLst>
          </a:prstGeom>
          <a:noFill/>
          <a:ln cap="flat" cmpd="sng" w="19050">
            <a:solidFill>
              <a:srgbClr val="0F1A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8496150" y="2247600"/>
            <a:ext cx="18111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Open Sans SemiBold"/>
                <a:ea typeface="Open Sans SemiBold"/>
                <a:cs typeface="Open Sans SemiBold"/>
                <a:sym typeface="Open Sans SemiBold"/>
              </a:rPr>
              <a:t>QR Area</a:t>
            </a:r>
            <a:endParaRPr sz="2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1671725" y="3780000"/>
            <a:ext cx="9020400" cy="3756750"/>
            <a:chOff x="1671725" y="3780000"/>
            <a:chExt cx="9020400" cy="3756750"/>
          </a:xfrm>
        </p:grpSpPr>
        <p:sp>
          <p:nvSpPr>
            <p:cNvPr id="62" name="Google Shape;62;p13"/>
            <p:cNvSpPr/>
            <p:nvPr/>
          </p:nvSpPr>
          <p:spPr>
            <a:xfrm>
              <a:off x="1671725" y="4007550"/>
              <a:ext cx="9020400" cy="3529200"/>
            </a:xfrm>
            <a:prstGeom prst="snipRoundRect">
              <a:avLst>
                <a:gd fmla="val 12368" name="adj1"/>
                <a:gd fmla="val 0" name="adj2"/>
              </a:avLst>
            </a:prstGeom>
            <a:solidFill>
              <a:srgbClr val="0F1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4420825" y="3780000"/>
              <a:ext cx="386700" cy="250800"/>
            </a:xfrm>
            <a:prstGeom prst="triangle">
              <a:avLst>
                <a:gd fmla="val 52838" name="adj"/>
              </a:avLst>
            </a:prstGeom>
            <a:solidFill>
              <a:srgbClr val="0F1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13"/>
          <p:cNvSpPr txBox="1"/>
          <p:nvPr/>
        </p:nvSpPr>
        <p:spPr>
          <a:xfrm>
            <a:off x="2321850" y="4448700"/>
            <a:ext cx="78849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How do you rate our service today?</a:t>
            </a:r>
            <a:endParaRPr sz="58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>
            <a:off x="6253875" y="3025825"/>
            <a:ext cx="1748500" cy="352800"/>
            <a:chOff x="6235300" y="3315650"/>
            <a:chExt cx="1748500" cy="352800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6519800" y="3315650"/>
              <a:ext cx="1464000" cy="3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0F1A41"/>
                  </a:solidFill>
                  <a:latin typeface="Open Sans"/>
                  <a:ea typeface="Open Sans"/>
                  <a:cs typeface="Open Sans"/>
                  <a:sym typeface="Open Sans"/>
                </a:rPr>
                <a:t>0.5”</a:t>
              </a:r>
              <a:r>
                <a:rPr b="1" lang="en-GB" sz="1800">
                  <a:solidFill>
                    <a:srgbClr val="0F1A41"/>
                  </a:solidFill>
                  <a:latin typeface="Open Sans"/>
                  <a:ea typeface="Open Sans"/>
                  <a:cs typeface="Open Sans"/>
                  <a:sym typeface="Open Sans"/>
                </a:rPr>
                <a:t> | </a:t>
              </a:r>
              <a:r>
                <a:rPr b="1" lang="en-GB" sz="1800">
                  <a:solidFill>
                    <a:srgbClr val="0F1A41"/>
                  </a:solidFill>
                  <a:latin typeface="Open Sans"/>
                  <a:ea typeface="Open Sans"/>
                  <a:cs typeface="Open Sans"/>
                  <a:sym typeface="Open Sans"/>
                </a:rPr>
                <a:t>1cm</a:t>
              </a:r>
              <a:endParaRPr b="1" sz="1800">
                <a:solidFill>
                  <a:srgbClr val="0F1A4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67" name="Google Shape;6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35300" y="3366650"/>
              <a:ext cx="239400" cy="250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A4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4"/>
          <p:cNvGrpSpPr/>
          <p:nvPr/>
        </p:nvGrpSpPr>
        <p:grpSpPr>
          <a:xfrm>
            <a:off x="0" y="0"/>
            <a:ext cx="10691997" cy="7185725"/>
            <a:chOff x="0" y="0"/>
            <a:chExt cx="10691997" cy="7185725"/>
          </a:xfrm>
        </p:grpSpPr>
        <p:pic>
          <p:nvPicPr>
            <p:cNvPr id="73" name="Google Shape;73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0691997" cy="4691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0050" y="6454800"/>
              <a:ext cx="769125" cy="730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" name="Google Shape;75;p14"/>
          <p:cNvGrpSpPr/>
          <p:nvPr/>
        </p:nvGrpSpPr>
        <p:grpSpPr>
          <a:xfrm>
            <a:off x="6253875" y="3025825"/>
            <a:ext cx="1685500" cy="352800"/>
            <a:chOff x="6235300" y="3315650"/>
            <a:chExt cx="1685500" cy="352800"/>
          </a:xfrm>
        </p:grpSpPr>
        <p:sp>
          <p:nvSpPr>
            <p:cNvPr id="76" name="Google Shape;76;p14"/>
            <p:cNvSpPr txBox="1"/>
            <p:nvPr/>
          </p:nvSpPr>
          <p:spPr>
            <a:xfrm>
              <a:off x="6519800" y="3315650"/>
              <a:ext cx="1401000" cy="3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0.5” | 1 cm</a:t>
              </a:r>
              <a:endParaRPr b="1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77" name="Google Shape;77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35300" y="3366650"/>
              <a:ext cx="239400" cy="250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14"/>
          <p:cNvSpPr txBox="1"/>
          <p:nvPr/>
        </p:nvSpPr>
        <p:spPr>
          <a:xfrm>
            <a:off x="390050" y="204325"/>
            <a:ext cx="3455100" cy="13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Touch-free</a:t>
            </a:r>
            <a:br>
              <a:rPr lang="en-GB" sz="41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GB" sz="41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Feedback</a:t>
            </a:r>
            <a:endParaRPr sz="41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8366100" y="965900"/>
            <a:ext cx="20712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Tell us more:</a:t>
            </a:r>
            <a:endParaRPr b="1" sz="2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8496150" y="1560300"/>
            <a:ext cx="1811100" cy="1811100"/>
          </a:xfrm>
          <a:prstGeom prst="roundRect">
            <a:avLst>
              <a:gd fmla="val 12307" name="adj"/>
            </a:avLst>
          </a:prstGeom>
          <a:solidFill>
            <a:srgbClr val="FFFFF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8496150" y="2247600"/>
            <a:ext cx="18111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F1A4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QR Area</a:t>
            </a:r>
            <a:endParaRPr sz="2300">
              <a:solidFill>
                <a:srgbClr val="0F1A4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82" name="Google Shape;82;p14"/>
          <p:cNvGrpSpPr/>
          <p:nvPr/>
        </p:nvGrpSpPr>
        <p:grpSpPr>
          <a:xfrm>
            <a:off x="1671725" y="3798417"/>
            <a:ext cx="9020400" cy="3756750"/>
            <a:chOff x="1671725" y="3780000"/>
            <a:chExt cx="9020400" cy="3756750"/>
          </a:xfrm>
        </p:grpSpPr>
        <p:sp>
          <p:nvSpPr>
            <p:cNvPr id="83" name="Google Shape;83;p14"/>
            <p:cNvSpPr/>
            <p:nvPr/>
          </p:nvSpPr>
          <p:spPr>
            <a:xfrm>
              <a:off x="1671725" y="4007550"/>
              <a:ext cx="9020400" cy="3529200"/>
            </a:xfrm>
            <a:prstGeom prst="snipRoundRect">
              <a:avLst>
                <a:gd fmla="val 12368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420825" y="3780000"/>
              <a:ext cx="386700" cy="250800"/>
            </a:xfrm>
            <a:prstGeom prst="triangle">
              <a:avLst>
                <a:gd fmla="val 52838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14"/>
          <p:cNvSpPr txBox="1"/>
          <p:nvPr/>
        </p:nvSpPr>
        <p:spPr>
          <a:xfrm>
            <a:off x="2321850" y="4448700"/>
            <a:ext cx="78849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00">
                <a:solidFill>
                  <a:srgbClr val="0F1A4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How do you rate our service today?</a:t>
            </a:r>
            <a:endParaRPr sz="5800">
              <a:solidFill>
                <a:srgbClr val="0F1A4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