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5327650" cy="3779838"/>
  <p:notesSz cx="7559675" cy="10691813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ExtraBold" panose="020B0606030504020204" pitchFamily="34" charset="0"/>
      <p:bold r:id="rId9"/>
      <p:italic r:id="rId10"/>
      <p:boldItalic r:id="rId11"/>
    </p:embeddedFont>
    <p:embeddedFont>
      <p:font typeface="Open Sans SemiBold" panose="020B06060305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220" d="100"/>
          <a:sy n="220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b907dbb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b907dbb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617" y="547194"/>
            <a:ext cx="4964488" cy="15084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1612" y="2082822"/>
            <a:ext cx="4964488" cy="5824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81612" y="812901"/>
            <a:ext cx="4964488" cy="1443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81612" y="2316596"/>
            <a:ext cx="4964488" cy="9559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86688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 algn="ctr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 algn="ctr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 algn="ctr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 algn="ctr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 algn="ctr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81612" y="1580677"/>
            <a:ext cx="4964488" cy="618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4964488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86688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2330514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70867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89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815593" y="846964"/>
            <a:ext cx="2330514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70867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89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81612" y="408315"/>
            <a:ext cx="1636143" cy="555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81612" y="1021229"/>
            <a:ext cx="1636143" cy="23365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61374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74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85644" y="330819"/>
            <a:ext cx="3710136" cy="3006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3871" y="-92"/>
            <a:ext cx="2663872" cy="37800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7827" tIns="57827" rIns="57827" bIns="578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8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54694" y="906271"/>
            <a:ext cx="2356973" cy="1089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54694" y="2060003"/>
            <a:ext cx="2356973" cy="9076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877995" y="532129"/>
            <a:ext cx="2235589" cy="2715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227823" lvl="0" indent="-186688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81612" y="3109084"/>
            <a:ext cx="3495173" cy="44475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227823" lvl="0" indent="-11391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4964488" cy="25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648">
                <a:solidFill>
                  <a:schemeClr val="dk2"/>
                </a:solidFill>
              </a:defRPr>
            </a:lvl1pPr>
            <a:lvl2pPr lvl="1" algn="r">
              <a:buNone/>
              <a:defRPr sz="648">
                <a:solidFill>
                  <a:schemeClr val="dk2"/>
                </a:solidFill>
              </a:defRPr>
            </a:lvl2pPr>
            <a:lvl3pPr lvl="2" algn="r">
              <a:buNone/>
              <a:defRPr sz="648">
                <a:solidFill>
                  <a:schemeClr val="dk2"/>
                </a:solidFill>
              </a:defRPr>
            </a:lvl3pPr>
            <a:lvl4pPr lvl="3" algn="r">
              <a:buNone/>
              <a:defRPr sz="648">
                <a:solidFill>
                  <a:schemeClr val="dk2"/>
                </a:solidFill>
              </a:defRPr>
            </a:lvl4pPr>
            <a:lvl5pPr lvl="4" algn="r">
              <a:buNone/>
              <a:defRPr sz="648">
                <a:solidFill>
                  <a:schemeClr val="dk2"/>
                </a:solidFill>
              </a:defRPr>
            </a:lvl5pPr>
            <a:lvl6pPr lvl="5" algn="r">
              <a:buNone/>
              <a:defRPr sz="648">
                <a:solidFill>
                  <a:schemeClr val="dk2"/>
                </a:solidFill>
              </a:defRPr>
            </a:lvl6pPr>
            <a:lvl7pPr lvl="6" algn="r">
              <a:buNone/>
              <a:defRPr sz="648">
                <a:solidFill>
                  <a:schemeClr val="dk2"/>
                </a:solidFill>
              </a:defRPr>
            </a:lvl7pPr>
            <a:lvl8pPr lvl="7" algn="r">
              <a:buNone/>
              <a:defRPr sz="648">
                <a:solidFill>
                  <a:schemeClr val="dk2"/>
                </a:solidFill>
              </a:defRPr>
            </a:lvl8pPr>
            <a:lvl9pPr lvl="8" algn="r">
              <a:buNone/>
              <a:defRPr sz="648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6455"/>
            <a:ext cx="5327742" cy="3580593"/>
            <a:chOff x="0" y="0"/>
            <a:chExt cx="10691997" cy="7185725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10691997" cy="46918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0050" y="6454800"/>
              <a:ext cx="769125" cy="7309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194359" y="108268"/>
            <a:ext cx="1721650" cy="684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Touch-free</a:t>
            </a:r>
            <a:b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</a:br>
            <a: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  <a:endParaRPr sz="2043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168765" y="487755"/>
            <a:ext cx="1032063" cy="2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1146" b="1">
                <a:latin typeface="Open Sans"/>
                <a:ea typeface="Open Sans"/>
                <a:cs typeface="Open Sans"/>
                <a:sym typeface="Open Sans"/>
              </a:rPr>
              <a:t>Tell us more:</a:t>
            </a:r>
            <a:endParaRPr sz="1146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233568" y="783940"/>
            <a:ext cx="902458" cy="902458"/>
          </a:xfrm>
          <a:prstGeom prst="roundRect">
            <a:avLst>
              <a:gd name="adj" fmla="val 12307"/>
            </a:avLst>
          </a:prstGeom>
          <a:noFill/>
          <a:ln w="19050" cap="flat" cmpd="sng">
            <a:solidFill>
              <a:srgbClr val="0F1A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endParaRPr sz="348"/>
          </a:p>
        </p:txBody>
      </p:sp>
      <p:sp>
        <p:nvSpPr>
          <p:cNvPr id="60" name="Google Shape;60;p13"/>
          <p:cNvSpPr txBox="1"/>
          <p:nvPr/>
        </p:nvSpPr>
        <p:spPr>
          <a:xfrm>
            <a:off x="4233568" y="1126417"/>
            <a:ext cx="902458" cy="2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pPr algn="ctr"/>
            <a:r>
              <a:rPr lang="en-GB" sz="1146">
                <a:latin typeface="Open Sans SemiBold"/>
                <a:ea typeface="Open Sans SemiBold"/>
                <a:cs typeface="Open Sans SemiBold"/>
                <a:sym typeface="Open Sans SemiBold"/>
              </a:rPr>
              <a:t>QR Area</a:t>
            </a:r>
            <a:endParaRPr sz="1146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833008" y="1890000"/>
            <a:ext cx="4494798" cy="1871960"/>
            <a:chOff x="1671725" y="3780000"/>
            <a:chExt cx="9020400" cy="3756750"/>
          </a:xfrm>
        </p:grpSpPr>
        <p:sp>
          <p:nvSpPr>
            <p:cNvPr id="62" name="Google Shape;62;p13"/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420825" y="3780000"/>
              <a:ext cx="386700" cy="250800"/>
            </a:xfrm>
            <a:prstGeom prst="triangle">
              <a:avLst>
                <a:gd name="adj" fmla="val 52838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1156960" y="2223209"/>
            <a:ext cx="3928987" cy="131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r>
              <a:rPr lang="en-GB" sz="289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do you rate our service today?</a:t>
            </a:r>
            <a:endParaRPr sz="2890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116259" y="1514200"/>
            <a:ext cx="871264" cy="175798"/>
            <a:chOff x="6235300" y="3315650"/>
            <a:chExt cx="1748500" cy="3528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6519800" y="3315650"/>
              <a:ext cx="1464000" cy="3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r>
                <a:rPr lang="en-GB" sz="897" b="1">
                  <a:solidFill>
                    <a:srgbClr val="0F1A41"/>
                  </a:solidFill>
                  <a:latin typeface="Open Sans"/>
                  <a:ea typeface="Open Sans"/>
                  <a:cs typeface="Open Sans"/>
                  <a:sym typeface="Open Sans"/>
                </a:rPr>
                <a:t>0.5” | 1cm</a:t>
              </a:r>
              <a:endParaRPr sz="897" b="1">
                <a:solidFill>
                  <a:srgbClr val="0F1A4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35300" y="3366650"/>
              <a:ext cx="239400" cy="250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A4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4"/>
          <p:cNvGrpSpPr/>
          <p:nvPr/>
        </p:nvGrpSpPr>
        <p:grpSpPr>
          <a:xfrm>
            <a:off x="0" y="6455"/>
            <a:ext cx="5327742" cy="3580593"/>
            <a:chOff x="0" y="0"/>
            <a:chExt cx="10691997" cy="7185725"/>
          </a:xfrm>
        </p:grpSpPr>
        <p:pic>
          <p:nvPicPr>
            <p:cNvPr id="73" name="Google Shape;73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10691997" cy="46918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0050" y="6454800"/>
              <a:ext cx="769125" cy="730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p14"/>
          <p:cNvGrpSpPr/>
          <p:nvPr/>
        </p:nvGrpSpPr>
        <p:grpSpPr>
          <a:xfrm>
            <a:off x="3116259" y="1514200"/>
            <a:ext cx="839872" cy="175798"/>
            <a:chOff x="6235300" y="3315650"/>
            <a:chExt cx="1685500" cy="352800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6519800" y="3315650"/>
              <a:ext cx="1401000" cy="3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r>
                <a:rPr lang="en-GB" sz="897" b="1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0.5” | 1 cm</a:t>
              </a:r>
              <a:endParaRPr sz="897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77" name="Google Shape;77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35300" y="3366650"/>
              <a:ext cx="239400" cy="2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14"/>
          <p:cNvSpPr txBox="1"/>
          <p:nvPr/>
        </p:nvSpPr>
        <p:spPr>
          <a:xfrm>
            <a:off x="194359" y="108268"/>
            <a:ext cx="1721650" cy="684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Touch-free</a:t>
            </a:r>
            <a:b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</a:br>
            <a: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  <a:endParaRPr sz="2043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168765" y="487755"/>
            <a:ext cx="1032063" cy="2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1146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Tell us more:</a:t>
            </a:r>
            <a:endParaRPr sz="1146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4233568" y="783940"/>
            <a:ext cx="902458" cy="902458"/>
          </a:xfrm>
          <a:prstGeom prst="roundRect">
            <a:avLst>
              <a:gd name="adj" fmla="val 12307"/>
            </a:avLst>
          </a:prstGeom>
          <a:solidFill>
            <a:srgbClr val="FFFFFF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endParaRPr sz="348"/>
          </a:p>
        </p:txBody>
      </p:sp>
      <p:sp>
        <p:nvSpPr>
          <p:cNvPr id="81" name="Google Shape;81;p14"/>
          <p:cNvSpPr txBox="1"/>
          <p:nvPr/>
        </p:nvSpPr>
        <p:spPr>
          <a:xfrm>
            <a:off x="4233568" y="1126417"/>
            <a:ext cx="902458" cy="2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pPr algn="ctr"/>
            <a:r>
              <a:rPr lang="en-GB" sz="1146">
                <a:solidFill>
                  <a:srgbClr val="0F1A4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QR Area</a:t>
            </a:r>
            <a:endParaRPr sz="1146">
              <a:solidFill>
                <a:srgbClr val="0F1A4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82" name="Google Shape;82;p14"/>
          <p:cNvGrpSpPr/>
          <p:nvPr/>
        </p:nvGrpSpPr>
        <p:grpSpPr>
          <a:xfrm>
            <a:off x="833008" y="1899177"/>
            <a:ext cx="4494798" cy="1871960"/>
            <a:chOff x="1671725" y="3780000"/>
            <a:chExt cx="9020400" cy="3756750"/>
          </a:xfrm>
        </p:grpSpPr>
        <p:sp>
          <p:nvSpPr>
            <p:cNvPr id="83" name="Google Shape;83;p14"/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4420825" y="3780000"/>
              <a:ext cx="386700" cy="250800"/>
            </a:xfrm>
            <a:prstGeom prst="triangle">
              <a:avLst>
                <a:gd name="adj" fmla="val 52838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</p:grpSp>
      <p:sp>
        <p:nvSpPr>
          <p:cNvPr id="85" name="Google Shape;85;p14"/>
          <p:cNvSpPr txBox="1"/>
          <p:nvPr/>
        </p:nvSpPr>
        <p:spPr>
          <a:xfrm>
            <a:off x="1156960" y="2223209"/>
            <a:ext cx="3928987" cy="131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r>
              <a:rPr lang="en-GB" sz="2890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do you rate our service today?</a:t>
            </a:r>
            <a:endParaRPr sz="2890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Custom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Open Sans SemiBold</vt:lpstr>
      <vt:lpstr>Open Sans ExtraBold</vt:lpstr>
      <vt:lpstr>Open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Mitt Nathwani</cp:lastModifiedBy>
  <cp:revision>1</cp:revision>
  <dcterms:modified xsi:type="dcterms:W3CDTF">2021-05-26T13:09:11Z</dcterms:modified>
</cp:coreProperties>
</file>