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5327650" cy="3779838"/>
  <p:notesSz cx="7559675" cy="10691813"/>
  <p:embeddedFontLst>
    <p:embeddedFont>
      <p:font typeface="Open Sans" panose="020B0606030504020204" pitchFamily="34" charset="0"/>
      <p:regular r:id="rId5"/>
      <p:bold r:id="rId6"/>
      <p:italic r:id="rId7"/>
      <p:boldItalic r:id="rId8"/>
    </p:embeddedFont>
    <p:embeddedFont>
      <p:font typeface="Open Sans ExtraBold" panose="020B0606030504020204" pitchFamily="34" charset="0"/>
      <p:bold r:id="rId9"/>
      <p:italic r:id="rId10"/>
      <p:boldItalic r:id="rId11"/>
    </p:embeddedFont>
    <p:embeddedFont>
      <p:font typeface="Open Sans SemiBold" panose="020B0606030504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191" userDrawn="1">
          <p15:clr>
            <a:srgbClr val="A4A3A4"/>
          </p15:clr>
        </p15:guide>
        <p15:guide id="2" pos="167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>
      <p:cViewPr varScale="1">
        <p:scale>
          <a:sx n="220" d="100"/>
          <a:sy n="220" d="100"/>
        </p:scale>
        <p:origin x="1704" y="176"/>
      </p:cViewPr>
      <p:guideLst>
        <p:guide orient="horz" pos="1191"/>
        <p:guide pos="167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font" Target="fonts/font9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font" Target="fonts/font11.fntdata"/><Relationship Id="rId10" Type="http://schemas.openxmlformats.org/officeDocument/2006/relationships/font" Target="fonts/font6.fntdata"/><Relationship Id="rId19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font" Target="fonts/font10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39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0969401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698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39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9fb907dbba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685800"/>
            <a:ext cx="48339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9fb907dbba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81617" y="547194"/>
            <a:ext cx="4964488" cy="15084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3289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81612" y="2082822"/>
            <a:ext cx="4964488" cy="58245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1794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81612" y="812901"/>
            <a:ext cx="4964488" cy="1443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7574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81612" y="2316596"/>
            <a:ext cx="4964488" cy="95595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86688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455646" lvl="1" indent="-170867" algn="ctr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2pPr>
            <a:lvl3pPr marL="683468" lvl="2" indent="-170867" algn="ctr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3pPr>
            <a:lvl4pPr marL="911291" lvl="3" indent="-170867" algn="ctr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4pPr>
            <a:lvl5pPr marL="1139114" lvl="4" indent="-170867" algn="ctr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5pPr>
            <a:lvl6pPr marL="1366937" lvl="5" indent="-170867" algn="ctr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6pPr>
            <a:lvl7pPr marL="1594759" lvl="6" indent="-170867" algn="ctr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7pPr>
            <a:lvl8pPr marL="1822582" lvl="7" indent="-170867" algn="ctr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8pPr>
            <a:lvl9pPr marL="2050405" lvl="8" indent="-170867" algn="ctr">
              <a:spcBef>
                <a:spcPts val="997"/>
              </a:spcBef>
              <a:spcAft>
                <a:spcPts val="997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81612" y="1580677"/>
            <a:ext cx="4964488" cy="618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2292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81612" y="327053"/>
            <a:ext cx="4964488" cy="420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81612" y="846964"/>
            <a:ext cx="4964488" cy="25107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86688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455646" lvl="1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2pPr>
            <a:lvl3pPr marL="683468" lvl="2" indent="-170867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3pPr>
            <a:lvl4pPr marL="911291" lvl="3" indent="-170867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4pPr>
            <a:lvl5pPr marL="1139114" lvl="4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5pPr>
            <a:lvl6pPr marL="1366937" lvl="5" indent="-170867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6pPr>
            <a:lvl7pPr marL="1594759" lvl="6" indent="-170867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7pPr>
            <a:lvl8pPr marL="1822582" lvl="7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8pPr>
            <a:lvl9pPr marL="2050405" lvl="8" indent="-170867">
              <a:spcBef>
                <a:spcPts val="997"/>
              </a:spcBef>
              <a:spcAft>
                <a:spcPts val="997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81612" y="327053"/>
            <a:ext cx="4964488" cy="420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81612" y="846964"/>
            <a:ext cx="2330514" cy="25107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70867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897"/>
            </a:lvl1pPr>
            <a:lvl2pPr marL="455646" lvl="1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2pPr>
            <a:lvl3pPr marL="683468" lvl="2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3pPr>
            <a:lvl4pPr marL="911291" lvl="3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4pPr>
            <a:lvl5pPr marL="1139114" lvl="4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5pPr>
            <a:lvl6pPr marL="1366937" lvl="5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6pPr>
            <a:lvl7pPr marL="1594759" lvl="6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7pPr>
            <a:lvl8pPr marL="1822582" lvl="7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8pPr>
            <a:lvl9pPr marL="2050405" lvl="8" indent="-161374">
              <a:spcBef>
                <a:spcPts val="997"/>
              </a:spcBef>
              <a:spcAft>
                <a:spcPts val="997"/>
              </a:spcAft>
              <a:buSzPts val="1500"/>
              <a:buChar char="■"/>
              <a:defRPr sz="747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815593" y="846964"/>
            <a:ext cx="2330514" cy="25107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70867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897"/>
            </a:lvl1pPr>
            <a:lvl2pPr marL="455646" lvl="1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2pPr>
            <a:lvl3pPr marL="683468" lvl="2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3pPr>
            <a:lvl4pPr marL="911291" lvl="3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4pPr>
            <a:lvl5pPr marL="1139114" lvl="4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5pPr>
            <a:lvl6pPr marL="1366937" lvl="5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6pPr>
            <a:lvl7pPr marL="1594759" lvl="6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7pPr>
            <a:lvl8pPr marL="1822582" lvl="7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8pPr>
            <a:lvl9pPr marL="2050405" lvl="8" indent="-161374">
              <a:spcBef>
                <a:spcPts val="997"/>
              </a:spcBef>
              <a:spcAft>
                <a:spcPts val="997"/>
              </a:spcAft>
              <a:buSzPts val="1500"/>
              <a:buChar char="■"/>
              <a:defRPr sz="747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81612" y="327053"/>
            <a:ext cx="4964488" cy="420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81612" y="408315"/>
            <a:ext cx="1636143" cy="5553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1495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81612" y="1021229"/>
            <a:ext cx="1636143" cy="233655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marL="227823" lvl="0" indent="-161374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747"/>
            </a:lvl1pPr>
            <a:lvl2pPr marL="455646" lvl="1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2pPr>
            <a:lvl3pPr marL="683468" lvl="2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3pPr>
            <a:lvl4pPr marL="911291" lvl="3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4pPr>
            <a:lvl5pPr marL="1139114" lvl="4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5pPr>
            <a:lvl6pPr marL="1366937" lvl="5" indent="-161374">
              <a:spcBef>
                <a:spcPts val="997"/>
              </a:spcBef>
              <a:spcAft>
                <a:spcPts val="0"/>
              </a:spcAft>
              <a:buSzPts val="1500"/>
              <a:buChar char="■"/>
              <a:defRPr sz="747"/>
            </a:lvl6pPr>
            <a:lvl7pPr marL="1594759" lvl="6" indent="-161374">
              <a:spcBef>
                <a:spcPts val="997"/>
              </a:spcBef>
              <a:spcAft>
                <a:spcPts val="0"/>
              </a:spcAft>
              <a:buSzPts val="1500"/>
              <a:buChar char="●"/>
              <a:defRPr sz="747"/>
            </a:lvl7pPr>
            <a:lvl8pPr marL="1822582" lvl="7" indent="-161374">
              <a:spcBef>
                <a:spcPts val="997"/>
              </a:spcBef>
              <a:spcAft>
                <a:spcPts val="0"/>
              </a:spcAft>
              <a:buSzPts val="1500"/>
              <a:buChar char="○"/>
              <a:defRPr sz="747"/>
            </a:lvl8pPr>
            <a:lvl9pPr marL="2050405" lvl="8" indent="-161374">
              <a:spcBef>
                <a:spcPts val="997"/>
              </a:spcBef>
              <a:spcAft>
                <a:spcPts val="997"/>
              </a:spcAft>
              <a:buSzPts val="1500"/>
              <a:buChar char="■"/>
              <a:defRPr sz="747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85644" y="330819"/>
            <a:ext cx="3710136" cy="30063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304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663871" y="-92"/>
            <a:ext cx="2663872" cy="3780001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57827" tIns="57827" rIns="57827" bIns="57827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8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54694" y="906271"/>
            <a:ext cx="2356973" cy="10893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2641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54694" y="2060003"/>
            <a:ext cx="2356973" cy="90765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1345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877995" y="532129"/>
            <a:ext cx="2235589" cy="2715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227823" lvl="0" indent="-186688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455646" lvl="1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2pPr>
            <a:lvl3pPr marL="683468" lvl="2" indent="-170867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3pPr>
            <a:lvl4pPr marL="911291" lvl="3" indent="-170867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4pPr>
            <a:lvl5pPr marL="1139114" lvl="4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5pPr>
            <a:lvl6pPr marL="1366937" lvl="5" indent="-170867">
              <a:spcBef>
                <a:spcPts val="997"/>
              </a:spcBef>
              <a:spcAft>
                <a:spcPts val="0"/>
              </a:spcAft>
              <a:buSzPts val="1800"/>
              <a:buChar char="■"/>
              <a:defRPr/>
            </a:lvl6pPr>
            <a:lvl7pPr marL="1594759" lvl="6" indent="-170867">
              <a:spcBef>
                <a:spcPts val="997"/>
              </a:spcBef>
              <a:spcAft>
                <a:spcPts val="0"/>
              </a:spcAft>
              <a:buSzPts val="1800"/>
              <a:buChar char="●"/>
              <a:defRPr/>
            </a:lvl7pPr>
            <a:lvl8pPr marL="1822582" lvl="7" indent="-170867">
              <a:spcBef>
                <a:spcPts val="997"/>
              </a:spcBef>
              <a:spcAft>
                <a:spcPts val="0"/>
              </a:spcAft>
              <a:buSzPts val="1800"/>
              <a:buChar char="○"/>
              <a:defRPr/>
            </a:lvl8pPr>
            <a:lvl9pPr marL="2050405" lvl="8" indent="-170867">
              <a:spcBef>
                <a:spcPts val="997"/>
              </a:spcBef>
              <a:spcAft>
                <a:spcPts val="997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81612" y="3109084"/>
            <a:ext cx="3495173" cy="44475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marL="227823" lvl="0" indent="-11391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81612" y="327053"/>
            <a:ext cx="4964488" cy="4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81612" y="846964"/>
            <a:ext cx="4964488" cy="251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936470" y="3427036"/>
            <a:ext cx="319754" cy="2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>
            <a:lvl1pPr lvl="0" algn="r">
              <a:buNone/>
              <a:defRPr sz="648">
                <a:solidFill>
                  <a:schemeClr val="dk2"/>
                </a:solidFill>
              </a:defRPr>
            </a:lvl1pPr>
            <a:lvl2pPr lvl="1" algn="r">
              <a:buNone/>
              <a:defRPr sz="648">
                <a:solidFill>
                  <a:schemeClr val="dk2"/>
                </a:solidFill>
              </a:defRPr>
            </a:lvl2pPr>
            <a:lvl3pPr lvl="2" algn="r">
              <a:buNone/>
              <a:defRPr sz="648">
                <a:solidFill>
                  <a:schemeClr val="dk2"/>
                </a:solidFill>
              </a:defRPr>
            </a:lvl3pPr>
            <a:lvl4pPr lvl="3" algn="r">
              <a:buNone/>
              <a:defRPr sz="648">
                <a:solidFill>
                  <a:schemeClr val="dk2"/>
                </a:solidFill>
              </a:defRPr>
            </a:lvl4pPr>
            <a:lvl5pPr lvl="4" algn="r">
              <a:buNone/>
              <a:defRPr sz="648">
                <a:solidFill>
                  <a:schemeClr val="dk2"/>
                </a:solidFill>
              </a:defRPr>
            </a:lvl5pPr>
            <a:lvl6pPr lvl="5" algn="r">
              <a:buNone/>
              <a:defRPr sz="648">
                <a:solidFill>
                  <a:schemeClr val="dk2"/>
                </a:solidFill>
              </a:defRPr>
            </a:lvl6pPr>
            <a:lvl7pPr lvl="6" algn="r">
              <a:buNone/>
              <a:defRPr sz="648">
                <a:solidFill>
                  <a:schemeClr val="dk2"/>
                </a:solidFill>
              </a:defRPr>
            </a:lvl7pPr>
            <a:lvl8pPr lvl="7" algn="r">
              <a:buNone/>
              <a:defRPr sz="648">
                <a:solidFill>
                  <a:schemeClr val="dk2"/>
                </a:solidFill>
              </a:defRPr>
            </a:lvl8pPr>
            <a:lvl9pPr lvl="8" algn="r">
              <a:buNone/>
              <a:defRPr sz="648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69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6455"/>
            <a:ext cx="5327742" cy="3580593"/>
            <a:chOff x="0" y="0"/>
            <a:chExt cx="10691997" cy="7185725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10691997" cy="46918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90050" y="6454800"/>
              <a:ext cx="769125" cy="73092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7" name="Google Shape;57;p13"/>
          <p:cNvSpPr txBox="1"/>
          <p:nvPr/>
        </p:nvSpPr>
        <p:spPr>
          <a:xfrm>
            <a:off x="194359" y="108268"/>
            <a:ext cx="1721650" cy="684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t" anchorCtr="0">
            <a:noAutofit/>
          </a:bodyPr>
          <a:lstStyle/>
          <a:p>
            <a:r>
              <a:rPr lang="en-GB" sz="2043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Touch-free</a:t>
            </a:r>
            <a:br>
              <a:rPr lang="en-GB" sz="2043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</a:br>
            <a:r>
              <a:rPr lang="en-GB" sz="2043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Feedback</a:t>
            </a:r>
            <a:endParaRPr sz="2043">
              <a:solidFill>
                <a:srgbClr val="0F1A4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grpSp>
        <p:nvGrpSpPr>
          <p:cNvPr id="61" name="Google Shape;61;p13"/>
          <p:cNvGrpSpPr/>
          <p:nvPr/>
        </p:nvGrpSpPr>
        <p:grpSpPr>
          <a:xfrm>
            <a:off x="833008" y="1890000"/>
            <a:ext cx="4494798" cy="1871960"/>
            <a:chOff x="1671725" y="3780000"/>
            <a:chExt cx="9020400" cy="3756750"/>
          </a:xfrm>
        </p:grpSpPr>
        <p:sp>
          <p:nvSpPr>
            <p:cNvPr id="62" name="Google Shape;62;p13"/>
            <p:cNvSpPr/>
            <p:nvPr/>
          </p:nvSpPr>
          <p:spPr>
            <a:xfrm>
              <a:off x="1671725" y="4007550"/>
              <a:ext cx="9020400" cy="3529200"/>
            </a:xfrm>
            <a:prstGeom prst="snipRoundRect">
              <a:avLst>
                <a:gd name="adj1" fmla="val 12368"/>
                <a:gd name="adj2" fmla="val 0"/>
              </a:avLst>
            </a:prstGeom>
            <a:solidFill>
              <a:srgbClr val="0F1A41"/>
            </a:solidFill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endParaRPr sz="348"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4420825" y="3780000"/>
              <a:ext cx="386700" cy="250800"/>
            </a:xfrm>
            <a:prstGeom prst="triangle">
              <a:avLst>
                <a:gd name="adj" fmla="val 52838"/>
              </a:avLst>
            </a:prstGeom>
            <a:solidFill>
              <a:srgbClr val="0F1A41"/>
            </a:solidFill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endParaRPr sz="348"/>
            </a:p>
          </p:txBody>
        </p:sp>
      </p:grpSp>
      <p:sp>
        <p:nvSpPr>
          <p:cNvPr id="64" name="Google Shape;64;p13"/>
          <p:cNvSpPr txBox="1"/>
          <p:nvPr/>
        </p:nvSpPr>
        <p:spPr>
          <a:xfrm>
            <a:off x="1156960" y="2223209"/>
            <a:ext cx="3928987" cy="1318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ctr" anchorCtr="0">
            <a:noAutofit/>
          </a:bodyPr>
          <a:lstStyle/>
          <a:p>
            <a:r>
              <a:rPr lang="en-GB" sz="2890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How do you rate our service today?</a:t>
            </a:r>
            <a:endParaRPr sz="2890">
              <a:solidFill>
                <a:srgbClr val="FFFFFF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grpSp>
        <p:nvGrpSpPr>
          <p:cNvPr id="65" name="Google Shape;65;p13"/>
          <p:cNvGrpSpPr/>
          <p:nvPr/>
        </p:nvGrpSpPr>
        <p:grpSpPr>
          <a:xfrm>
            <a:off x="3116259" y="1514200"/>
            <a:ext cx="871264" cy="175798"/>
            <a:chOff x="6235300" y="3315650"/>
            <a:chExt cx="1748500" cy="352800"/>
          </a:xfrm>
        </p:grpSpPr>
        <p:sp>
          <p:nvSpPr>
            <p:cNvPr id="66" name="Google Shape;66;p13"/>
            <p:cNvSpPr txBox="1"/>
            <p:nvPr/>
          </p:nvSpPr>
          <p:spPr>
            <a:xfrm>
              <a:off x="6519800" y="3315650"/>
              <a:ext cx="1464000" cy="35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r>
                <a:rPr lang="en-GB" sz="897" b="1">
                  <a:solidFill>
                    <a:srgbClr val="0F1A41"/>
                  </a:solidFill>
                  <a:latin typeface="Open Sans"/>
                  <a:ea typeface="Open Sans"/>
                  <a:cs typeface="Open Sans"/>
                  <a:sym typeface="Open Sans"/>
                </a:rPr>
                <a:t>0.5” | 1cm</a:t>
              </a:r>
              <a:endParaRPr sz="897" b="1">
                <a:solidFill>
                  <a:srgbClr val="0F1A41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67" name="Google Shape;6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235300" y="3366650"/>
              <a:ext cx="239400" cy="2508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A4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14"/>
          <p:cNvGrpSpPr/>
          <p:nvPr/>
        </p:nvGrpSpPr>
        <p:grpSpPr>
          <a:xfrm>
            <a:off x="0" y="6455"/>
            <a:ext cx="5327742" cy="3580593"/>
            <a:chOff x="0" y="0"/>
            <a:chExt cx="10691997" cy="7185725"/>
          </a:xfrm>
        </p:grpSpPr>
        <p:pic>
          <p:nvPicPr>
            <p:cNvPr id="73" name="Google Shape;73;p1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0" y="0"/>
              <a:ext cx="10691997" cy="46918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" name="Google Shape;74;p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390050" y="6454800"/>
              <a:ext cx="769125" cy="7309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75" name="Google Shape;75;p14"/>
          <p:cNvGrpSpPr/>
          <p:nvPr/>
        </p:nvGrpSpPr>
        <p:grpSpPr>
          <a:xfrm>
            <a:off x="3116259" y="1514200"/>
            <a:ext cx="839872" cy="175798"/>
            <a:chOff x="6235300" y="3315650"/>
            <a:chExt cx="1685500" cy="352800"/>
          </a:xfrm>
        </p:grpSpPr>
        <p:sp>
          <p:nvSpPr>
            <p:cNvPr id="76" name="Google Shape;76;p14"/>
            <p:cNvSpPr txBox="1"/>
            <p:nvPr/>
          </p:nvSpPr>
          <p:spPr>
            <a:xfrm>
              <a:off x="6519800" y="3315650"/>
              <a:ext cx="1401000" cy="352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r>
                <a:rPr lang="en-GB" sz="897" b="1">
                  <a:solidFill>
                    <a:srgbClr val="FFFFFF"/>
                  </a:solidFill>
                  <a:latin typeface="Open Sans"/>
                  <a:ea typeface="Open Sans"/>
                  <a:cs typeface="Open Sans"/>
                  <a:sym typeface="Open Sans"/>
                </a:rPr>
                <a:t>0.5” | 1 cm</a:t>
              </a:r>
              <a:endParaRPr sz="897" b="1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endParaRPr>
            </a:p>
          </p:txBody>
        </p:sp>
        <p:pic>
          <p:nvPicPr>
            <p:cNvPr id="77" name="Google Shape;77;p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235300" y="3366650"/>
              <a:ext cx="239400" cy="2508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8" name="Google Shape;78;p14"/>
          <p:cNvSpPr txBox="1"/>
          <p:nvPr/>
        </p:nvSpPr>
        <p:spPr>
          <a:xfrm>
            <a:off x="194359" y="108268"/>
            <a:ext cx="1721650" cy="684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t" anchorCtr="0">
            <a:noAutofit/>
          </a:bodyPr>
          <a:lstStyle/>
          <a:p>
            <a:r>
              <a:rPr lang="en-GB" sz="2043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Touch-free</a:t>
            </a:r>
            <a:br>
              <a:rPr lang="en-GB" sz="2043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</a:br>
            <a:r>
              <a:rPr lang="en-GB" sz="2043">
                <a:solidFill>
                  <a:srgbClr val="FFFFFF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Feedback</a:t>
            </a:r>
            <a:endParaRPr sz="2043">
              <a:solidFill>
                <a:srgbClr val="FFFFFF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4233568" y="1126417"/>
            <a:ext cx="902458" cy="217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ctr" anchorCtr="0">
            <a:noAutofit/>
          </a:bodyPr>
          <a:lstStyle/>
          <a:p>
            <a:pPr algn="ctr"/>
            <a:r>
              <a:rPr lang="en-GB" sz="1146">
                <a:solidFill>
                  <a:srgbClr val="0F1A41"/>
                </a:solidFill>
                <a:latin typeface="Open Sans SemiBold"/>
                <a:ea typeface="Open Sans SemiBold"/>
                <a:cs typeface="Open Sans SemiBold"/>
                <a:sym typeface="Open Sans SemiBold"/>
              </a:rPr>
              <a:t>QR Area</a:t>
            </a:r>
            <a:endParaRPr sz="1146">
              <a:solidFill>
                <a:srgbClr val="0F1A41"/>
              </a:solidFill>
              <a:latin typeface="Open Sans SemiBold"/>
              <a:ea typeface="Open Sans SemiBold"/>
              <a:cs typeface="Open Sans SemiBold"/>
              <a:sym typeface="Open Sans SemiBold"/>
            </a:endParaRPr>
          </a:p>
        </p:txBody>
      </p:sp>
      <p:grpSp>
        <p:nvGrpSpPr>
          <p:cNvPr id="82" name="Google Shape;82;p14"/>
          <p:cNvGrpSpPr/>
          <p:nvPr/>
        </p:nvGrpSpPr>
        <p:grpSpPr>
          <a:xfrm>
            <a:off x="833008" y="1899177"/>
            <a:ext cx="4494798" cy="1871960"/>
            <a:chOff x="1671725" y="3780000"/>
            <a:chExt cx="9020400" cy="3756750"/>
          </a:xfrm>
        </p:grpSpPr>
        <p:sp>
          <p:nvSpPr>
            <p:cNvPr id="83" name="Google Shape;83;p14"/>
            <p:cNvSpPr/>
            <p:nvPr/>
          </p:nvSpPr>
          <p:spPr>
            <a:xfrm>
              <a:off x="1671725" y="4007550"/>
              <a:ext cx="9020400" cy="3529200"/>
            </a:xfrm>
            <a:prstGeom prst="snipRoundRect">
              <a:avLst>
                <a:gd name="adj1" fmla="val 12368"/>
                <a:gd name="adj2" fmla="val 0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endParaRPr sz="348"/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4420825" y="3780000"/>
              <a:ext cx="386700" cy="250800"/>
            </a:xfrm>
            <a:prstGeom prst="triangle">
              <a:avLst>
                <a:gd name="adj" fmla="val 52838"/>
              </a:avLst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45556" tIns="45556" rIns="45556" bIns="45556" anchor="ctr" anchorCtr="0">
              <a:noAutofit/>
            </a:bodyPr>
            <a:lstStyle/>
            <a:p>
              <a:endParaRPr sz="348"/>
            </a:p>
          </p:txBody>
        </p:sp>
      </p:grpSp>
      <p:sp>
        <p:nvSpPr>
          <p:cNvPr id="85" name="Google Shape;85;p14"/>
          <p:cNvSpPr txBox="1"/>
          <p:nvPr/>
        </p:nvSpPr>
        <p:spPr>
          <a:xfrm>
            <a:off x="1156960" y="2223209"/>
            <a:ext cx="3928987" cy="1318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556" tIns="45556" rIns="45556" bIns="45556" anchor="ctr" anchorCtr="0">
            <a:noAutofit/>
          </a:bodyPr>
          <a:lstStyle/>
          <a:p>
            <a:r>
              <a:rPr lang="en-GB" sz="2890">
                <a:solidFill>
                  <a:srgbClr val="0F1A41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How do you rate our service today?</a:t>
            </a:r>
            <a:endParaRPr sz="2890">
              <a:solidFill>
                <a:srgbClr val="0F1A41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Macintosh PowerPoint</Application>
  <PresentationFormat>Custom</PresentationFormat>
  <Paragraphs>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Open Sans SemiBold</vt:lpstr>
      <vt:lpstr>Open Sans ExtraBold</vt:lpstr>
      <vt:lpstr>Open Sans</vt:lpstr>
      <vt:lpstr>Arial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Gustav</dc:creator>
  <cp:lastModifiedBy>Mitt Nathwani</cp:lastModifiedBy>
  <cp:revision>2</cp:revision>
  <dcterms:modified xsi:type="dcterms:W3CDTF">2021-05-26T13:13:50Z</dcterms:modified>
</cp:coreProperties>
</file>