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559675" cy="10691813"/>
  <p:embeddedFontLst>
    <p:embeddedFont>
      <p:font typeface="Open Sans ExtraBold" panose="020B0606030504020204" pitchFamily="34" charset="0"/>
      <p:bold r:id="rId5"/>
      <p:italic r:id="rId6"/>
      <p:boldItalic r:id="rId7"/>
    </p:embeddedFont>
    <p:embeddedFont>
      <p:font typeface="Open Sans SemiBold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6940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b907dbb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b907dbb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/>
        </p:nvSpPr>
        <p:spPr>
          <a:xfrm>
            <a:off x="390050" y="204325"/>
            <a:ext cx="3455100" cy="1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dirty="0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dirty="0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Station</a:t>
            </a:r>
            <a:endParaRPr sz="4100" dirty="0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61330" y="1601851"/>
            <a:ext cx="10530795" cy="5934898"/>
            <a:chOff x="1671725" y="3771296"/>
            <a:chExt cx="9020400" cy="3765454"/>
          </a:xfrm>
        </p:grpSpPr>
        <p:sp>
          <p:nvSpPr>
            <p:cNvPr id="62" name="Google Shape;62;p13"/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522369" y="3771296"/>
              <a:ext cx="386700" cy="250800"/>
            </a:xfrm>
            <a:prstGeom prst="triangle">
              <a:avLst>
                <a:gd name="adj" fmla="val 52838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1025426" y="2627709"/>
            <a:ext cx="9181324" cy="4467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 dirty="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did we do today?</a:t>
            </a:r>
            <a:endParaRPr sz="5800" dirty="0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A4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/>
        </p:nvSpPr>
        <p:spPr>
          <a:xfrm>
            <a:off x="8496150" y="2247600"/>
            <a:ext cx="18111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0F1A4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QR Area</a:t>
            </a:r>
            <a:endParaRPr sz="2300">
              <a:solidFill>
                <a:srgbClr val="0F1A4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2321850" y="4448700"/>
            <a:ext cx="7884900" cy="26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do you rate our service today?</a:t>
            </a:r>
            <a:endParaRPr sz="5800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4" name="Google Shape;57;p13">
            <a:extLst>
              <a:ext uri="{FF2B5EF4-FFF2-40B4-BE49-F238E27FC236}">
                <a16:creationId xmlns:a16="http://schemas.microsoft.com/office/drawing/2014/main" id="{F93F190F-8F3F-5443-8A57-F5BB8FFE4472}"/>
              </a:ext>
            </a:extLst>
          </p:cNvPr>
          <p:cNvSpPr txBox="1"/>
          <p:nvPr/>
        </p:nvSpPr>
        <p:spPr>
          <a:xfrm>
            <a:off x="390050" y="204325"/>
            <a:ext cx="3455100" cy="1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Station</a:t>
            </a:r>
            <a:endParaRPr sz="4100" dirty="0">
              <a:solidFill>
                <a:schemeClr val="bg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grpSp>
        <p:nvGrpSpPr>
          <p:cNvPr id="15" name="Google Shape;61;p13">
            <a:extLst>
              <a:ext uri="{FF2B5EF4-FFF2-40B4-BE49-F238E27FC236}">
                <a16:creationId xmlns:a16="http://schemas.microsoft.com/office/drawing/2014/main" id="{8DE26809-236A-4842-BBA5-CAA43EF63622}"/>
              </a:ext>
            </a:extLst>
          </p:cNvPr>
          <p:cNvGrpSpPr/>
          <p:nvPr/>
        </p:nvGrpSpPr>
        <p:grpSpPr>
          <a:xfrm>
            <a:off x="161330" y="1619597"/>
            <a:ext cx="10530795" cy="5934898"/>
            <a:chOff x="1671725" y="3771296"/>
            <a:chExt cx="9020400" cy="3765454"/>
          </a:xfrm>
          <a:solidFill>
            <a:schemeClr val="bg1"/>
          </a:solidFill>
        </p:grpSpPr>
        <p:sp>
          <p:nvSpPr>
            <p:cNvPr id="16" name="Google Shape;62;p13">
              <a:extLst>
                <a:ext uri="{FF2B5EF4-FFF2-40B4-BE49-F238E27FC236}">
                  <a16:creationId xmlns:a16="http://schemas.microsoft.com/office/drawing/2014/main" id="{6B695F9C-9922-8D42-AC18-B6294789D2AA}"/>
                </a:ext>
              </a:extLst>
            </p:cNvPr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3;p13">
              <a:extLst>
                <a:ext uri="{FF2B5EF4-FFF2-40B4-BE49-F238E27FC236}">
                  <a16:creationId xmlns:a16="http://schemas.microsoft.com/office/drawing/2014/main" id="{5EA942F5-A1AA-B04E-92D2-ACA3DC9E2FBD}"/>
                </a:ext>
              </a:extLst>
            </p:cNvPr>
            <p:cNvSpPr/>
            <p:nvPr/>
          </p:nvSpPr>
          <p:spPr>
            <a:xfrm>
              <a:off x="3522369" y="3771296"/>
              <a:ext cx="386700" cy="250800"/>
            </a:xfrm>
            <a:prstGeom prst="triangle">
              <a:avLst>
                <a:gd name="adj" fmla="val 52838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64;p13">
            <a:extLst>
              <a:ext uri="{FF2B5EF4-FFF2-40B4-BE49-F238E27FC236}">
                <a16:creationId xmlns:a16="http://schemas.microsoft.com/office/drawing/2014/main" id="{7F235F7A-6EF1-E944-832B-6EF70C2EF1F4}"/>
              </a:ext>
            </a:extLst>
          </p:cNvPr>
          <p:cNvSpPr txBox="1"/>
          <p:nvPr/>
        </p:nvSpPr>
        <p:spPr>
          <a:xfrm>
            <a:off x="1025426" y="2627709"/>
            <a:ext cx="9181324" cy="4467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 dirty="0">
                <a:solidFill>
                  <a:srgbClr val="00206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did we do today?</a:t>
            </a:r>
            <a:endParaRPr sz="5800" dirty="0">
              <a:solidFill>
                <a:srgbClr val="002060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Macintosh PowerPoint</Application>
  <PresentationFormat>Custom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Open Sans ExtraBold</vt:lpstr>
      <vt:lpstr>Arial</vt:lpstr>
      <vt:lpstr>Open Sans SemiBold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Gustav</dc:creator>
  <cp:lastModifiedBy>Mitt Nathwani</cp:lastModifiedBy>
  <cp:revision>2</cp:revision>
  <dcterms:modified xsi:type="dcterms:W3CDTF">2020-12-21T12:58:36Z</dcterms:modified>
</cp:coreProperties>
</file>